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01" r:id="rId2"/>
    <p:sldId id="302" r:id="rId3"/>
    <p:sldId id="322" r:id="rId4"/>
    <p:sldId id="323" r:id="rId5"/>
    <p:sldId id="325" r:id="rId6"/>
    <p:sldId id="353" r:id="rId7"/>
    <p:sldId id="324" r:id="rId8"/>
    <p:sldId id="326" r:id="rId9"/>
    <p:sldId id="327" r:id="rId10"/>
    <p:sldId id="328" r:id="rId11"/>
    <p:sldId id="329" r:id="rId12"/>
    <p:sldId id="330" r:id="rId13"/>
    <p:sldId id="352" r:id="rId14"/>
    <p:sldId id="331" r:id="rId15"/>
    <p:sldId id="332" r:id="rId16"/>
    <p:sldId id="333" r:id="rId17"/>
    <p:sldId id="334" r:id="rId18"/>
    <p:sldId id="380" r:id="rId19"/>
    <p:sldId id="336" r:id="rId20"/>
    <p:sldId id="335" r:id="rId21"/>
    <p:sldId id="337" r:id="rId22"/>
    <p:sldId id="339" r:id="rId23"/>
    <p:sldId id="366" r:id="rId24"/>
    <p:sldId id="365" r:id="rId25"/>
    <p:sldId id="367" r:id="rId26"/>
    <p:sldId id="338" r:id="rId27"/>
    <p:sldId id="354" r:id="rId28"/>
    <p:sldId id="381" r:id="rId29"/>
    <p:sldId id="340" r:id="rId30"/>
    <p:sldId id="341" r:id="rId31"/>
    <p:sldId id="342" r:id="rId32"/>
    <p:sldId id="343" r:id="rId33"/>
    <p:sldId id="344" r:id="rId34"/>
    <p:sldId id="348" r:id="rId35"/>
    <p:sldId id="349" r:id="rId36"/>
    <p:sldId id="364" r:id="rId37"/>
    <p:sldId id="345" r:id="rId38"/>
    <p:sldId id="350" r:id="rId39"/>
    <p:sldId id="355" r:id="rId40"/>
    <p:sldId id="347" r:id="rId41"/>
    <p:sldId id="346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74" r:id="rId50"/>
    <p:sldId id="363" r:id="rId51"/>
    <p:sldId id="368" r:id="rId52"/>
    <p:sldId id="369" r:id="rId53"/>
    <p:sldId id="370" r:id="rId54"/>
    <p:sldId id="371" r:id="rId55"/>
    <p:sldId id="372" r:id="rId56"/>
    <p:sldId id="375" r:id="rId57"/>
    <p:sldId id="376" r:id="rId58"/>
    <p:sldId id="377" r:id="rId59"/>
    <p:sldId id="378" r:id="rId60"/>
    <p:sldId id="379" r:id="rId61"/>
    <p:sldId id="373" r:id="rId62"/>
    <p:sldId id="316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65" d="100"/>
          <a:sy n="65" d="100"/>
        </p:scale>
        <p:origin x="-144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D8D94-CCA9-48B8-8D86-F84D2B7F4B65}" type="datetimeFigureOut">
              <a:rPr lang="ru-RU" smtClean="0"/>
              <a:t>04.12.2016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559D7-90F0-4830-A6E3-4D82F95CE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22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559D7-90F0-4830-A6E3-4D82F95CE1B0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62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8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41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63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092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97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30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27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589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61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69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83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F51BB-A2CB-46F4-A781-AD773BEABAF3}" type="datetimeFigureOut">
              <a:rPr lang="en-GB" smtClean="0"/>
              <a:t>04/12/2016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627DE-DBBB-4082-9EFD-3450FB9E5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544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444" y="5752420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Русское Географическое Общество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Ульяновский </a:t>
            </a:r>
            <a:r>
              <a:rPr lang="ru-RU" sz="1800" dirty="0"/>
              <a:t>государственный педагогический университет им. </a:t>
            </a:r>
            <a:r>
              <a:rPr lang="ru-RU" sz="1800" dirty="0" err="1"/>
              <a:t>И.Н.Ульянова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4201924"/>
            <a:ext cx="5382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/>
              <a:t>Золотухин В.В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120676"/>
            <a:ext cx="8964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b="1" cap="all" dirty="0" smtClean="0"/>
              <a:t>Дикая АФРИКА:</a:t>
            </a:r>
          </a:p>
          <a:p>
            <a:pPr algn="r"/>
            <a:r>
              <a:rPr lang="ru-RU" sz="4400" b="1" cap="all" dirty="0" smtClean="0">
                <a:latin typeface="+mj-lt"/>
              </a:rPr>
              <a:t>ТУДА, ТАМ </a:t>
            </a:r>
          </a:p>
          <a:p>
            <a:pPr algn="r"/>
            <a:r>
              <a:rPr lang="ru-RU" sz="4400" b="1" cap="all" dirty="0" smtClean="0">
                <a:latin typeface="+mj-lt"/>
              </a:rPr>
              <a:t>и обратно </a:t>
            </a:r>
            <a:endParaRPr lang="ru-RU" sz="4400" dirty="0">
              <a:latin typeface="+mj-lt"/>
            </a:endParaRPr>
          </a:p>
        </p:txBody>
      </p:sp>
      <p:pic>
        <p:nvPicPr>
          <p:cNvPr id="1026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487"/>
            <a:ext cx="4545932" cy="4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Номер почти люкс!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Вадим Викторович\Desktop\Новая папка\живем\P101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5" y="1026624"/>
            <a:ext cx="8208912" cy="61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у</a:t>
            </a:r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Вадим Викторович\Desktop\Новая папка\живем\P10100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675456"/>
            <a:ext cx="6156768" cy="8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3" y="2420888"/>
            <a:ext cx="58708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Удобства – </a:t>
            </a:r>
          </a:p>
          <a:p>
            <a:r>
              <a:rPr lang="ru-RU" sz="4000" b="1" dirty="0" smtClean="0"/>
              <a:t>на свежем </a:t>
            </a:r>
          </a:p>
          <a:p>
            <a:r>
              <a:rPr lang="ru-RU" sz="4000" b="1" dirty="0" smtClean="0"/>
              <a:t>воздухе!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633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2940"/>
            <a:ext cx="7581527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Кто-кто в теремочке живет?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Вадим Викторович\Desktop\Новая папка\живем\P101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" y="1124744"/>
            <a:ext cx="9073851" cy="67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27"/>
            <a:ext cx="9144000" cy="68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38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Вадим Викторович\Desktop\Новая папка\P10100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244079" cy="691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8" y="1124744"/>
            <a:ext cx="9649869" cy="627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Школа</a:t>
            </a:r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Вадим Викторович\Desktop\Новая папка\школа\P10100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24744"/>
            <a:ext cx="9392510" cy="70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Вадим Викторович\Desktop\Новая папка\школа\P10101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1" y="1072321"/>
            <a:ext cx="9175211" cy="68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адим Викторович\Desktop\Новая папка\школа\P10100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" y="994098"/>
            <a:ext cx="9247259" cy="691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5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Крупные кол-</a:t>
            </a:r>
          </a:p>
          <a:p>
            <a:pPr marL="0" indent="0">
              <a:buNone/>
            </a:pPr>
            <a:r>
              <a:rPr lang="ru-RU" dirty="0" err="1"/>
              <a:t>л</a:t>
            </a:r>
            <a:r>
              <a:rPr lang="ru-RU" dirty="0" err="1" smtClean="0"/>
              <a:t>еджи</a:t>
            </a:r>
            <a:r>
              <a:rPr lang="ru-RU" dirty="0" smtClean="0"/>
              <a:t> и школы</a:t>
            </a:r>
          </a:p>
          <a:p>
            <a:pPr marL="0" indent="0">
              <a:buNone/>
            </a:pPr>
            <a:r>
              <a:rPr lang="ru-RU" dirty="0" smtClean="0"/>
              <a:t>имеют свою </a:t>
            </a:r>
          </a:p>
          <a:p>
            <a:pPr marL="0" indent="0">
              <a:buNone/>
            </a:pPr>
            <a:r>
              <a:rPr lang="ru-RU" dirty="0" smtClean="0"/>
              <a:t>форму. Стрижки</a:t>
            </a:r>
          </a:p>
          <a:p>
            <a:pPr marL="0" indent="0">
              <a:buNone/>
            </a:pPr>
            <a:r>
              <a:rPr lang="ru-RU" dirty="0" smtClean="0"/>
              <a:t>обязательны!</a:t>
            </a:r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Вадим Викторович\Desktop\Новая папка\школа\P10702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387424"/>
            <a:ext cx="5256584" cy="787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4098"/>
            <a:ext cx="8856984" cy="625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65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В школу как на праздник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1124744"/>
            <a:ext cx="11694539" cy="586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ЕДА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/>
              <a:t>Что и как там едят</a:t>
            </a:r>
          </a:p>
          <a:p>
            <a:pPr marL="0" indent="0">
              <a:buNone/>
            </a:pPr>
            <a:r>
              <a:rPr lang="ru-RU" sz="4000" b="1" dirty="0" smtClean="0"/>
              <a:t>          16+</a:t>
            </a:r>
            <a:endParaRPr lang="ru-RU" sz="4000" b="1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Фруктовый рынок Конго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Вадим Викторович\Desktop\Новая папка\еда\P101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66447" cy="633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Вадим Викторович\Desktop\Новая папка\еда\P10104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12968" cy="651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Вадим Викторович\Desktop\Новая папка\еда\P10103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" y="1028398"/>
            <a:ext cx="9064358" cy="678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C:\Users\Вадим Викторович\Desktop\Новая папка\еда\P101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7" y="1124744"/>
            <a:ext cx="8760701" cy="655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8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Рис типичен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28" y="1124744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86"/>
            <a:ext cx="9144000" cy="68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4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Ямс=маниока=</a:t>
            </a:r>
            <a:r>
              <a:rPr lang="ru-RU" sz="3600" b="1" dirty="0" err="1" smtClean="0">
                <a:latin typeface="Georgia" pitchFamily="18" charset="0"/>
              </a:rPr>
              <a:t>кассава</a:t>
            </a:r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Вадим Викторович\Desktop\Новая папка\b_01_11_2012_11_11_16_12902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8" y="1124744"/>
            <a:ext cx="4058961" cy="608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адим Викторович\Desktop\Новая папка\1380890409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21166" y="2747588"/>
            <a:ext cx="7442491" cy="419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87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Вадим Викторович\Desktop\Новая папка\еда\P101017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085" y="-459432"/>
            <a:ext cx="10489613" cy="7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Претория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адим Викторович\Desktop\Новая папка\живем\P1010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" y="1011856"/>
            <a:ext cx="9124070" cy="68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Вадим Викторович\Desktop\Новая папка\еда\P101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301458" cy="621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Вадим Викторович\Desktop\Новая папка\еда\P10100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675456"/>
            <a:ext cx="6997954" cy="935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Вадим Викторович\Desktop\Новая папка\еда\P10101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4103"/>
            <a:ext cx="8640960" cy="64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Вадим Викторович\Desktop\Новая папка\еда\P10101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83" y="1177102"/>
            <a:ext cx="8092973" cy="60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Вадим Викторович\Desktop\Новая папка\еда\P10102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468544" cy="708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Вадим Викторович\Desktop\Новая папка\еда\P1010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22503"/>
            <a:ext cx="9144000" cy="68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Вадим Викторович\Desktop\Новая папка\еда\P101012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15416"/>
            <a:ext cx="10142519" cy="758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Вадим Викторович\Desktop\Новая папка\еда\P10104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5" y="1124744"/>
            <a:ext cx="8136904" cy="608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Вадим Викторович\Desktop\Новая папка\еда\P101019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352928" cy="625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4671"/>
            <a:ext cx="8784976" cy="620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8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Вадим Викторович\Desktop\Новая папка\живем\P1010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" y="1164280"/>
            <a:ext cx="9133577" cy="683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Вадим Викторович\Desktop\Новая папка\еда\P10100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4" y="1124744"/>
            <a:ext cx="8607118" cy="644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Вадим Викторович\Desktop\Новая папка\еда\Chenilles de MASAKO 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1124744"/>
            <a:ext cx="796888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146991" cy="697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7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Вадим Викторович\Desktop\Новая папка\еда\Chenilles de MASAKO 00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Вадим Викторович\Desktop\Новая папка\еда\P10103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215"/>
            <a:ext cx="9252520" cy="692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Вадим Викторович\Desktop\Новая папка\еда\P107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049"/>
            <a:ext cx="4576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Вадим Викторович\Desktop\Новая папка\еда\P107021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323" y="-512630"/>
            <a:ext cx="5257002" cy="787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0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C:\Users\Вадим Викторович\Desktop\Новая папка\еда\P10104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1113065"/>
            <a:ext cx="7662201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2" y="154838"/>
            <a:ext cx="5622513" cy="670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80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Угадай-ка</a:t>
            </a:r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Вадим Викторович\Desktop\Новая папка\гробы\1389179811_1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94098"/>
            <a:ext cx="7663556" cy="628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C:\Users\Вадим Викторович\Desktop\Новая папка\гробы\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4097"/>
            <a:ext cx="8568952" cy="590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C:\Users\Вадим Викторович\Desktop\Новая папка\гробы\1389179786_1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20585"/>
            <a:ext cx="9418677" cy="63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C:\Users\Вадим Викторович\Desktop\Новая папка\гробы\1ф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63" y="1025786"/>
            <a:ext cx="9335290" cy="6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6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Вадим Викторович\Desktop\Новая папка\живем\P1010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090181" cy="68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90886"/>
            <a:ext cx="9138040" cy="541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80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688632" cy="720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6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943" y="1124744"/>
            <a:ext cx="9647943" cy="550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6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C:\Users\Вадим Викторович\Desktop\Новая папка\гробы\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50374"/>
            <a:ext cx="976804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6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C:\Users\Вадим Викторович\Desktop\Новая папка\гробы\d36a2c2e3920fff11217b8e28c8a9fd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94098"/>
            <a:ext cx="8352928" cy="626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6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C:\Users\Вадим Викторович\Desktop\Новая папка\гробы\992df58s-96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23" y="1124744"/>
            <a:ext cx="8710357" cy="653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6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C:\Users\Вадим Викторович\Desktop\Новая папка\гробы\P101009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4098"/>
            <a:ext cx="8208912" cy="61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Опасна ли Африка?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96929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C:\Users\Вадим Викторович\Desktop\Новая папка\P10101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392488" cy="587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0876"/>
            <a:ext cx="4464496" cy="625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53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C:\Users\Вадим Викторович\Desktop\Новая папка\P101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7551"/>
            <a:ext cx="8856984" cy="662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C:\Users\Вадим Викторович\Desktop\Новая папка\dracunculia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3846"/>
            <a:ext cx="9505056" cy="719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Georgia" pitchFamily="18" charset="0"/>
              </a:rPr>
              <a:t>Life is War …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6" y="1058484"/>
            <a:ext cx="8941947" cy="635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4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C:\Users\Вадим Викторович\Desktop\Новая папка\167841_1_w_300_lq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035496"/>
            <a:ext cx="5544616" cy="80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C:\Users\Вадим Викторович\Desktop\Новая папка\927aee29957a0ad5d6420d09b1e56a6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271678" cy="68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6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56282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Georgia" pitchFamily="18" charset="0"/>
              </a:rPr>
              <a:t>Доклад подготовлен на кафедре зоологии (в настоящее время биологии и химии) Ульяновского государственного педагогического университета </a:t>
            </a:r>
            <a:endParaRPr lang="ru-RU" sz="2800" b="1" dirty="0">
              <a:latin typeface="Georgia" pitchFamily="18" charset="0"/>
            </a:endParaRPr>
          </a:p>
        </p:txBody>
      </p:sp>
      <p:pic>
        <p:nvPicPr>
          <p:cNvPr id="6146" name="Picture 2" descr="H:\palllllassss\70059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21" y="2924943"/>
            <a:ext cx="57531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palllllassss\новый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1832347" cy="23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17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24744"/>
            <a:ext cx="9885006" cy="698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Georgia" pitchFamily="18" charset="0"/>
              </a:rPr>
              <a:t>Обычный дом селянина</a:t>
            </a:r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Вадим Викторович\Desktop\Новая папка\живем\DSC019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99" y="10170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8229600" cy="885780"/>
          </a:xfrm>
        </p:spPr>
        <p:txBody>
          <a:bodyPr>
            <a:normAutofit/>
          </a:bodyPr>
          <a:lstStyle/>
          <a:p>
            <a:endParaRPr lang="ru-RU" sz="3600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Дверь</a:t>
            </a:r>
          </a:p>
          <a:p>
            <a:pPr marL="0" indent="0">
              <a:buNone/>
            </a:pPr>
            <a:r>
              <a:rPr lang="ru-RU" dirty="0" smtClean="0"/>
              <a:t>должна</a:t>
            </a:r>
          </a:p>
          <a:p>
            <a:pPr marL="0" indent="0">
              <a:buNone/>
            </a:pPr>
            <a:r>
              <a:rPr lang="ru-RU" dirty="0" smtClean="0"/>
              <a:t>быть</a:t>
            </a:r>
          </a:p>
          <a:p>
            <a:pPr marL="0" indent="0">
              <a:buNone/>
            </a:pPr>
            <a:r>
              <a:rPr lang="ru-RU" dirty="0" smtClean="0"/>
              <a:t>мобильной! </a:t>
            </a:r>
            <a:endParaRPr lang="ru-RU" dirty="0"/>
          </a:p>
        </p:txBody>
      </p:sp>
      <p:pic>
        <p:nvPicPr>
          <p:cNvPr id="2050" name="Picture 2" descr="C:\Users\Вадим Викторович\Desktop\2732287ub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2681" cy="8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Вадим Викторович\Desktop\Новая папка\живем\P1010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675456"/>
            <a:ext cx="6161068" cy="82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</TotalTime>
  <Words>99</Words>
  <Application>Microsoft Office PowerPoint</Application>
  <PresentationFormat>Экран (4:3)</PresentationFormat>
  <Paragraphs>35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Office Theme</vt:lpstr>
      <vt:lpstr>Русское Географическое Общество Ульяновский государственный педагогический университет им. И.Н.Ульянова</vt:lpstr>
      <vt:lpstr>Презентация PowerPoint</vt:lpstr>
      <vt:lpstr>Претория</vt:lpstr>
      <vt:lpstr>Презентация PowerPoint</vt:lpstr>
      <vt:lpstr>Презентация PowerPoint</vt:lpstr>
      <vt:lpstr>Life is War …</vt:lpstr>
      <vt:lpstr>Презентация PowerPoint</vt:lpstr>
      <vt:lpstr>Обычный дом селянина</vt:lpstr>
      <vt:lpstr>Презентация PowerPoint</vt:lpstr>
      <vt:lpstr>Номер почти люкс!</vt:lpstr>
      <vt:lpstr>у</vt:lpstr>
      <vt:lpstr>Кто-кто в теремочке живет?</vt:lpstr>
      <vt:lpstr>Презентация PowerPoint</vt:lpstr>
      <vt:lpstr>Презентация PowerPoint</vt:lpstr>
      <vt:lpstr>Презентация PowerPoint</vt:lpstr>
      <vt:lpstr>Школа</vt:lpstr>
      <vt:lpstr>Презентация PowerPoint</vt:lpstr>
      <vt:lpstr>Презентация PowerPoint</vt:lpstr>
      <vt:lpstr>Презентация PowerPoint</vt:lpstr>
      <vt:lpstr>В школу как на праздник</vt:lpstr>
      <vt:lpstr>ЕДА</vt:lpstr>
      <vt:lpstr>Фруктовый рынок Конго</vt:lpstr>
      <vt:lpstr>Презентация PowerPoint</vt:lpstr>
      <vt:lpstr>Презентация PowerPoint</vt:lpstr>
      <vt:lpstr>Презентация PowerPoint</vt:lpstr>
      <vt:lpstr>Рис типичен</vt:lpstr>
      <vt:lpstr>Презентация PowerPoint</vt:lpstr>
      <vt:lpstr>Ямс=маниока=кассава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Угадай-ка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Опасна ли Африка?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The Natural History Museum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Collections Management at the Natural History Museum</dc:title>
  <dc:creator>Martin Roy Honey</dc:creator>
  <cp:lastModifiedBy>Вадим Викторович</cp:lastModifiedBy>
  <cp:revision>48</cp:revision>
  <dcterms:created xsi:type="dcterms:W3CDTF">2013-07-26T15:41:55Z</dcterms:created>
  <dcterms:modified xsi:type="dcterms:W3CDTF">2016-12-04T10:21:33Z</dcterms:modified>
</cp:coreProperties>
</file>