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2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7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8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3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53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2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74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5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4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5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9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8BAC9-13C7-4FE5-837B-BA9DCA6AB97A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7315-2FBA-4BB6-99CD-7E7032AA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74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9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759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48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413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420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1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8"/>
            <a:ext cx="9144000" cy="6751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57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1б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85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1в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142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1г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714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38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29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155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475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31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517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741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875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б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9144000" cy="608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504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в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42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809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8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21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583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8б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149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8в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201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9144000" cy="605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184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950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708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89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2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062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9144000" cy="638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892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55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4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8"/>
            <a:ext cx="9144000" cy="6142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77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692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642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5а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768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464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764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7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087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826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8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010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450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197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76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9144000" cy="5856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634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1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585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472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942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в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585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г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69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д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978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33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9144000" cy="598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66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275"/>
            <a:ext cx="9144000" cy="372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3674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638"/>
            <a:ext cx="9144000" cy="580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670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88"/>
            <a:ext cx="9144000" cy="581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04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74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0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88"/>
            <a:ext cx="9144000" cy="588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3061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(4:3)</PresentationFormat>
  <Paragraphs>0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</cp:revision>
  <dcterms:created xsi:type="dcterms:W3CDTF">2017-01-25T07:22:44Z</dcterms:created>
  <dcterms:modified xsi:type="dcterms:W3CDTF">2017-01-25T07:24:23Z</dcterms:modified>
</cp:coreProperties>
</file>