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338" r:id="rId2"/>
    <p:sldId id="339" r:id="rId3"/>
    <p:sldId id="316" r:id="rId4"/>
    <p:sldId id="317" r:id="rId5"/>
    <p:sldId id="318" r:id="rId6"/>
    <p:sldId id="340" r:id="rId7"/>
    <p:sldId id="319" r:id="rId8"/>
    <p:sldId id="320" r:id="rId9"/>
    <p:sldId id="321" r:id="rId10"/>
    <p:sldId id="341" r:id="rId11"/>
    <p:sldId id="322" r:id="rId12"/>
    <p:sldId id="323" r:id="rId13"/>
    <p:sldId id="342" r:id="rId14"/>
    <p:sldId id="325" r:id="rId15"/>
    <p:sldId id="326" r:id="rId16"/>
    <p:sldId id="327" r:id="rId17"/>
    <p:sldId id="343" r:id="rId18"/>
    <p:sldId id="328" r:id="rId19"/>
    <p:sldId id="330" r:id="rId20"/>
    <p:sldId id="329" r:id="rId21"/>
    <p:sldId id="344" r:id="rId22"/>
    <p:sldId id="331" r:id="rId23"/>
    <p:sldId id="332" r:id="rId24"/>
    <p:sldId id="345" r:id="rId25"/>
    <p:sldId id="334" r:id="rId26"/>
    <p:sldId id="335" r:id="rId27"/>
    <p:sldId id="336" r:id="rId28"/>
    <p:sldId id="337" r:id="rId2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20000"/>
    <a:srgbClr val="990033"/>
    <a:srgbClr val="DCB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ADEB8C1-3797-4213-A159-568B86BD75B4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F0FEDC7-E5C6-4556-A14F-825BFB76A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5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DF71669-1099-4C8B-AA7D-F2450D82B6F7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8AA46BA-496C-480F-9199-3FBC2991C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9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8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5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4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223" y="-27384"/>
            <a:ext cx="34563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CC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П</a:t>
            </a:r>
            <a:endParaRPr lang="ru-RU" sz="16600" b="1" dirty="0">
              <a:solidFill>
                <a:srgbClr val="CC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694" y="184448"/>
            <a:ext cx="2550096" cy="2232248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ngsana New" pitchFamily="18" charset="-34"/>
              </a:rPr>
              <a:t>Б</a:t>
            </a:r>
            <a:endParaRPr lang="ru-RU" sz="16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54" y="15118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юро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612" y="4498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>
                  <a:solidFill>
                    <a:schemeClr val="bg1">
                      <a:alpha val="67000"/>
                    </a:schemeClr>
                  </a:solidFill>
                </a:ln>
                <a:solidFill>
                  <a:srgbClr val="CC0000"/>
                </a:solidFill>
                <a:effectLst>
                  <a:glow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утешествий</a:t>
            </a:r>
            <a:endParaRPr lang="ru-RU" sz="3600" b="1" dirty="0">
              <a:ln>
                <a:solidFill>
                  <a:schemeClr val="bg1">
                    <a:alpha val="67000"/>
                  </a:schemeClr>
                </a:solidFill>
              </a:ln>
              <a:solidFill>
                <a:srgbClr val="CC0000"/>
              </a:solidFill>
              <a:effectLst>
                <a:glow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129" y="95901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glow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Д</a:t>
            </a:r>
            <a:r>
              <a:rPr lang="ru-RU" sz="3600" dirty="0" smtClean="0">
                <a:ln w="0" cap="flat">
                  <a:solidFill>
                    <a:schemeClr val="bg1">
                      <a:alpha val="69000"/>
                    </a:schemeClr>
                  </a:solidFill>
                  <a:round/>
                </a:ln>
                <a:effectLst>
                  <a:glow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митрия</a:t>
            </a:r>
            <a:endParaRPr lang="ru-RU" sz="3600" dirty="0">
              <a:ln w="0" cap="flat">
                <a:solidFill>
                  <a:schemeClr val="bg1">
                    <a:alpha val="69000"/>
                  </a:schemeClr>
                </a:solidFill>
                <a:round/>
              </a:ln>
              <a:effectLst>
                <a:glow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5221" y="1416968"/>
            <a:ext cx="34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glow>
                    <a:schemeClr val="bg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И</a:t>
            </a:r>
            <a:r>
              <a:rPr lang="ru-RU" sz="3600" dirty="0" smtClean="0">
                <a:ln w="3175">
                  <a:solidFill>
                    <a:schemeClr val="bg1">
                      <a:alpha val="69000"/>
                    </a:schemeClr>
                  </a:solidFill>
                </a:ln>
                <a:effectLst>
                  <a:glow>
                    <a:schemeClr val="bg1">
                      <a:alpha val="39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люшина</a:t>
            </a:r>
            <a:endParaRPr lang="ru-RU" sz="3600" dirty="0">
              <a:ln w="3175">
                <a:solidFill>
                  <a:schemeClr val="bg1">
                    <a:alpha val="69000"/>
                  </a:schemeClr>
                </a:solidFill>
              </a:ln>
              <a:effectLst>
                <a:glow>
                  <a:schemeClr val="bg1">
                    <a:alpha val="39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FuturaMediumCTT" pitchFamily="2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СУРСКИЙ, КАРСУНСКИЙ РАЙОНЫ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КУПЕЧЕСКИЕ УСАДЬБЫ </a:t>
            </a:r>
            <a:r>
              <a:rPr lang="en-US" sz="2800" b="1" dirty="0" smtClean="0">
                <a:solidFill>
                  <a:srgbClr val="0070C0"/>
                </a:solidFill>
                <a:latin typeface="FuturaMediumCTT" pitchFamily="2" charset="0"/>
              </a:rPr>
              <a:t>XIX 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ВЕКА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89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Купеческие усадьбы </a:t>
            </a:r>
            <a:r>
              <a:rPr lang="en-US" b="1" dirty="0" smtClean="0">
                <a:solidFill>
                  <a:schemeClr val="tx1"/>
                </a:solidFill>
                <a:latin typeface="FuturaMediumCTT" pitchFamily="2" charset="0"/>
              </a:rPr>
              <a:t>XIX</a:t>
            </a:r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Место: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Сурский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Карсунский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районы</a:t>
            </a:r>
          </a:p>
        </p:txBody>
      </p:sp>
    </p:spTree>
    <p:extLst>
      <p:ext uri="{BB962C8B-B14F-4D97-AF65-F5344CB8AC3E}">
        <p14:creationId xmlns:p14="http://schemas.microsoft.com/office/powerpoint/2010/main" val="6227215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Купеческие усадьбы </a:t>
            </a:r>
            <a:r>
              <a:rPr lang="en-US" b="1" dirty="0" smtClean="0">
                <a:solidFill>
                  <a:schemeClr val="tx1"/>
                </a:solidFill>
                <a:latin typeface="FuturaMediumCTT" pitchFamily="2" charset="0"/>
              </a:rPr>
              <a:t>XIX</a:t>
            </a:r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Длительность 4-5 часов, Сезон  - круглогодично.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Стоимость: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1000 рублей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380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FuturaMediumCTT" pitchFamily="2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РАДИЩЕВСКИЙ, СТАРОКУЛАТКИНСКИЙ РАЙОНЫ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ЦВЕТОЧНОЕ НАСТРОЕНИЕ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9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«Цветочное настроение»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Место: Ульяновская область, Радищевский,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Старокулаткинский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районы</a:t>
            </a:r>
          </a:p>
        </p:txBody>
      </p:sp>
    </p:spTree>
    <p:extLst>
      <p:ext uri="{BB962C8B-B14F-4D97-AF65-F5344CB8AC3E}">
        <p14:creationId xmlns:p14="http://schemas.microsoft.com/office/powerpoint/2010/main" val="33637631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«Цветочное настроение»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Длительность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3-4 часа, Сезон  - круглогодично</a:t>
            </a:r>
          </a:p>
        </p:txBody>
      </p:sp>
    </p:spTree>
    <p:extLst>
      <p:ext uri="{BB962C8B-B14F-4D97-AF65-F5344CB8AC3E}">
        <p14:creationId xmlns:p14="http://schemas.microsoft.com/office/powerpoint/2010/main" val="2793451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«Цветочное настроение»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Стоимость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экскурсии: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1300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руб.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23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FuturaMediumCTT" pitchFamily="2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РАДИЩЕВСКИЙ, СТАРОКУЛАТКИНСКИЙ РАЙОНЫ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ЮЛОВСКИЕ ЧУДЕСА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0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FuturaMediumCTT" pitchFamily="2" charset="0"/>
              </a:rPr>
              <a:t>Юловские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 чудеса»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Место: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Инзенский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район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662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FuturaMediumCTT" pitchFamily="2" charset="0"/>
              </a:rPr>
              <a:t>Юловские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 чудеса»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Длительность: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3-4 часа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13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FuturaMediumCTT" pitchFamily="2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СКРИПИНСКИЕ КУЧУРЫ, ТЕРЕНЬГУЛЬСКИЙ РАЙОН)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СКАЗОЧНЫЙ ЛЕС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6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FuturaMediumCTT" pitchFamily="2" charset="0"/>
              </a:rPr>
              <a:t>Юловские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 чудеса»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Стоимость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экскурсии: 1100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руб.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91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(БАРЫШСКИЙ РАЙОН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ЧУДЕСНЫЙ КРАЙ БАРЫШСКИЙ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3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«Чудесный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край </a:t>
            </a:r>
            <a:r>
              <a:rPr lang="ru-RU" b="1" dirty="0" err="1">
                <a:solidFill>
                  <a:schemeClr val="tx1"/>
                </a:solidFill>
                <a:latin typeface="FuturaMediumCTT" pitchFamily="2" charset="0"/>
              </a:rPr>
              <a:t>Барышский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Место: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Барышский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5756487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«Чудесный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край </a:t>
            </a:r>
            <a:r>
              <a:rPr lang="ru-RU" b="1" dirty="0" err="1">
                <a:solidFill>
                  <a:schemeClr val="tx1"/>
                </a:solidFill>
                <a:latin typeface="FuturaMediumCTT" pitchFamily="2" charset="0"/>
              </a:rPr>
              <a:t>Барышский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Длительность 4-5 часов, Сезон  - круглогодично. Стоимость: 1100 руб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3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(БАРЫШСКИЙ РАЙОН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ИСТОРИЧЕСКИЕ ХРАМЫ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«Исторические храмы»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Место: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Инзенский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5147432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«Исторические храмы»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Длительность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4-5 часов, Сезон  - круглогодично</a:t>
            </a:r>
          </a:p>
        </p:txBody>
      </p:sp>
    </p:spTree>
    <p:extLst>
      <p:ext uri="{BB962C8B-B14F-4D97-AF65-F5344CB8AC3E}">
        <p14:creationId xmlns:p14="http://schemas.microsoft.com/office/powerpoint/2010/main" val="7609534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«Исторические храмы»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Стоимость экскурсии: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1200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руб.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364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416" y="6130304"/>
            <a:ext cx="9147416" cy="61106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лето было проведено 18 экскурсий, участвовало около 300 человек,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том числе около 70 детей от 4 до 15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87963"/>
            <a:ext cx="9144000" cy="4571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461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«Сказочный лес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Место: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Тереньгульский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Скрипинские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Кучуры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5875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«Сказочный лес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Длительность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4-5 часов, Сезон весна –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осень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225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«Сказочный лес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Стоимость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экскурсии: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800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руб.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15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416" y="3568824"/>
            <a:ext cx="9147416" cy="792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FuturaMediumCTT" pitchFamily="2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СЕНГИЛЕЕВСКИЙ РАЙОН</a:t>
            </a:r>
            <a:r>
              <a:rPr lang="ru-RU" sz="2000" dirty="0" smtClean="0">
                <a:solidFill>
                  <a:schemeClr val="bg1"/>
                </a:solidFill>
                <a:latin typeface="FuturaMediumCTT" pitchFamily="2" charset="0"/>
              </a:rPr>
              <a:t>)</a:t>
            </a:r>
            <a:endParaRPr lang="ru-RU" sz="2000" dirty="0">
              <a:solidFill>
                <a:schemeClr val="bg1"/>
              </a:solidFill>
              <a:latin typeface="FuturaMedium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" y="2982932"/>
            <a:ext cx="9140180" cy="59008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ЭКСКУРСИЯ «</a:t>
            </a:r>
            <a:r>
              <a:rPr lang="ru-RU" sz="2800" b="1" dirty="0" smtClean="0">
                <a:solidFill>
                  <a:srgbClr val="0070C0"/>
                </a:solidFill>
                <a:latin typeface="FuturaMediumCTT" pitchFamily="2" charset="0"/>
              </a:rPr>
              <a:t>РАЗБОЙНИЧЬИ ЛЕГЕНДЫ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FuturaMediumCTT" pitchFamily="2" charset="0"/>
              </a:rPr>
              <a:t>»</a:t>
            </a:r>
            <a:endParaRPr lang="ru-RU" sz="2800" dirty="0">
              <a:solidFill>
                <a:schemeClr val="tx1"/>
              </a:solidFill>
              <a:latin typeface="FuturaMediumCTT" pitchFamily="2" charset="0"/>
            </a:endParaRPr>
          </a:p>
        </p:txBody>
      </p:sp>
      <p:pic>
        <p:nvPicPr>
          <p:cNvPr id="12" name="Picture 2" descr="C:\Users\Admin\Desktop\Лого Димке финал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4389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6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 Разбойничьи </a:t>
            </a:r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легенды»</a:t>
            </a:r>
            <a:endParaRPr lang="ru-RU" b="1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есто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: Ульяновская область, </a:t>
            </a:r>
            <a:r>
              <a:rPr lang="ru-RU" dirty="0" err="1">
                <a:solidFill>
                  <a:schemeClr val="bg1"/>
                </a:solidFill>
                <a:latin typeface="FuturaMediumCTT" pitchFamily="2" charset="0"/>
              </a:rPr>
              <a:t>Сенгилеевский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5058884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 Разбойничьи </a:t>
            </a:r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легенды»</a:t>
            </a:r>
            <a:endParaRPr lang="ru-RU" b="1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Длительность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4-5 часов,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сезон 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- круглогодично</a:t>
            </a:r>
          </a:p>
        </p:txBody>
      </p:sp>
    </p:spTree>
    <p:extLst>
      <p:ext uri="{BB962C8B-B14F-4D97-AF65-F5344CB8AC3E}">
        <p14:creationId xmlns:p14="http://schemas.microsoft.com/office/powerpoint/2010/main" val="369379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9512"/>
            <a:ext cx="4499992" cy="48239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Экскурсия </a:t>
            </a:r>
            <a:r>
              <a:rPr lang="ru-RU" b="1" dirty="0">
                <a:solidFill>
                  <a:schemeClr val="tx1"/>
                </a:solidFill>
                <a:latin typeface="FuturaMediumCTT" pitchFamily="2" charset="0"/>
              </a:rPr>
              <a:t>« Разбойничьи </a:t>
            </a:r>
            <a:r>
              <a:rPr lang="ru-RU" b="1" dirty="0" smtClean="0">
                <a:solidFill>
                  <a:schemeClr val="tx1"/>
                </a:solidFill>
                <a:latin typeface="FuturaMediumCTT" pitchFamily="2" charset="0"/>
              </a:rPr>
              <a:t>легенды»</a:t>
            </a:r>
            <a:endParaRPr lang="ru-RU" b="1" dirty="0">
              <a:solidFill>
                <a:schemeClr val="tx1"/>
              </a:solidFill>
              <a:latin typeface="FuturaMedium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16" y="6130304"/>
            <a:ext cx="9147416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Стоимость экскурсии: </a:t>
            </a:r>
            <a:r>
              <a:rPr lang="ru-RU" dirty="0">
                <a:solidFill>
                  <a:schemeClr val="bg1"/>
                </a:solidFill>
                <a:latin typeface="FuturaMediumCTT" pitchFamily="2" charset="0"/>
              </a:rPr>
              <a:t>800 </a:t>
            </a:r>
            <a:r>
              <a:rPr lang="ru-RU" dirty="0" smtClean="0">
                <a:solidFill>
                  <a:schemeClr val="bg1"/>
                </a:solidFill>
                <a:latin typeface="FuturaMediumCTT" pitchFamily="2" charset="0"/>
              </a:rPr>
              <a:t>руб.</a:t>
            </a:r>
            <a:endParaRPr lang="ru-RU" dirty="0">
              <a:solidFill>
                <a:schemeClr val="bg1"/>
              </a:solidFill>
              <a:latin typeface="FuturaMedium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150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334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106</cp:revision>
  <cp:lastPrinted>2016-09-01T09:55:40Z</cp:lastPrinted>
  <dcterms:created xsi:type="dcterms:W3CDTF">2014-12-13T05:14:09Z</dcterms:created>
  <dcterms:modified xsi:type="dcterms:W3CDTF">2016-09-01T13:38:50Z</dcterms:modified>
</cp:coreProperties>
</file>