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1" r:id="rId4"/>
    <p:sldId id="259" r:id="rId5"/>
    <p:sldId id="279" r:id="rId6"/>
    <p:sldId id="266" r:id="rId7"/>
    <p:sldId id="265" r:id="rId8"/>
    <p:sldId id="294" r:id="rId9"/>
    <p:sldId id="257" r:id="rId10"/>
    <p:sldId id="285" r:id="rId11"/>
    <p:sldId id="258" r:id="rId12"/>
    <p:sldId id="271" r:id="rId13"/>
    <p:sldId id="293" r:id="rId14"/>
    <p:sldId id="292" r:id="rId15"/>
    <p:sldId id="291" r:id="rId16"/>
    <p:sldId id="270" r:id="rId17"/>
    <p:sldId id="290" r:id="rId18"/>
    <p:sldId id="289" r:id="rId19"/>
    <p:sldId id="288" r:id="rId20"/>
    <p:sldId id="287" r:id="rId21"/>
    <p:sldId id="274" r:id="rId22"/>
    <p:sldId id="272" r:id="rId23"/>
    <p:sldId id="286" r:id="rId24"/>
    <p:sldId id="273" r:id="rId25"/>
    <p:sldId id="283" r:id="rId26"/>
    <p:sldId id="284" r:id="rId27"/>
    <p:sldId id="269" r:id="rId28"/>
    <p:sldId id="268" r:id="rId29"/>
    <p:sldId id="275" r:id="rId30"/>
    <p:sldId id="267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4" d="100"/>
          <a:sy n="64" d="100"/>
        </p:scale>
        <p:origin x="-936" y="-4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0C544-6938-4319-A497-26B1C66706C8}" type="datetimeFigureOut">
              <a:rPr lang="ru-RU" smtClean="0"/>
              <a:pPr/>
              <a:t>15.11.2013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AEDE5-4275-4915-AA0D-AE7F47382A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0C544-6938-4319-A497-26B1C66706C8}" type="datetimeFigureOut">
              <a:rPr lang="ru-RU" smtClean="0"/>
              <a:pPr/>
              <a:t>15.11.2013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AEDE5-4275-4915-AA0D-AE7F47382A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0C544-6938-4319-A497-26B1C66706C8}" type="datetimeFigureOut">
              <a:rPr lang="ru-RU" smtClean="0"/>
              <a:pPr/>
              <a:t>15.11.2013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AEDE5-4275-4915-AA0D-AE7F47382A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0C544-6938-4319-A497-26B1C66706C8}" type="datetimeFigureOut">
              <a:rPr lang="ru-RU" smtClean="0"/>
              <a:pPr/>
              <a:t>15.11.2013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AEDE5-4275-4915-AA0D-AE7F47382A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0C544-6938-4319-A497-26B1C66706C8}" type="datetimeFigureOut">
              <a:rPr lang="ru-RU" smtClean="0"/>
              <a:pPr/>
              <a:t>15.11.2013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AEDE5-4275-4915-AA0D-AE7F47382A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0C544-6938-4319-A497-26B1C66706C8}" type="datetimeFigureOut">
              <a:rPr lang="ru-RU" smtClean="0"/>
              <a:pPr/>
              <a:t>15.11.2013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AEDE5-4275-4915-AA0D-AE7F47382A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0C544-6938-4319-A497-26B1C66706C8}" type="datetimeFigureOut">
              <a:rPr lang="ru-RU" smtClean="0"/>
              <a:pPr/>
              <a:t>15.11.2013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AEDE5-4275-4915-AA0D-AE7F47382A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0C544-6938-4319-A497-26B1C66706C8}" type="datetimeFigureOut">
              <a:rPr lang="ru-RU" smtClean="0"/>
              <a:pPr/>
              <a:t>15.11.2013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AEDE5-4275-4915-AA0D-AE7F47382A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0C544-6938-4319-A497-26B1C66706C8}" type="datetimeFigureOut">
              <a:rPr lang="ru-RU" smtClean="0"/>
              <a:pPr/>
              <a:t>15.11.2013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AEDE5-4275-4915-AA0D-AE7F47382A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0C544-6938-4319-A497-26B1C66706C8}" type="datetimeFigureOut">
              <a:rPr lang="ru-RU" smtClean="0"/>
              <a:pPr/>
              <a:t>15.11.2013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AEDE5-4275-4915-AA0D-AE7F47382A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0C544-6938-4319-A497-26B1C66706C8}" type="datetimeFigureOut">
              <a:rPr lang="ru-RU" smtClean="0"/>
              <a:pPr/>
              <a:t>15.11.2013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AEDE5-4275-4915-AA0D-AE7F47382A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F0C544-6938-4319-A497-26B1C66706C8}" type="datetimeFigureOut">
              <a:rPr lang="ru-RU" smtClean="0"/>
              <a:pPr/>
              <a:t>15.11.2013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AEDE5-4275-4915-AA0D-AE7F47382A4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57422" y="4500570"/>
            <a:ext cx="6143668" cy="1470025"/>
          </a:xfrm>
        </p:spPr>
        <p:txBody>
          <a:bodyPr>
            <a:noAutofit/>
          </a:bodyPr>
          <a:lstStyle/>
          <a:p>
            <a:pPr algn="r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ЭКОЛОГО-КРАЕВЕДЧЕСКАЯ  </a:t>
            </a:r>
            <a:b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</a:b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ТРОПА </a:t>
            </a:r>
            <a: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/>
            </a:r>
            <a:b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</a:b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«В ГОСТЯХ </a:t>
            </a:r>
            <a:b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</a:b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У ПОЛИВАНОВА»</a:t>
            </a:r>
            <a:endParaRPr lang="ru-RU" sz="3600" b="1" dirty="0">
              <a:solidFill>
                <a:schemeClr val="bg2">
                  <a:lumMod val="1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571480"/>
            <a:ext cx="5500726" cy="2786082"/>
          </a:xfrm>
        </p:spPr>
        <p:txBody>
          <a:bodyPr>
            <a:normAutofit fontScale="47500" lnSpcReduction="20000"/>
          </a:bodyPr>
          <a:lstStyle/>
          <a:p>
            <a:pPr algn="l">
              <a:spcBef>
                <a:spcPts val="0"/>
              </a:spcBef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7000" b="1" i="1" dirty="0" smtClean="0">
                <a:solidFill>
                  <a:schemeClr val="bg1"/>
                </a:solidFill>
              </a:rPr>
              <a:t>ВОО «Русское географическое общество»</a:t>
            </a:r>
          </a:p>
          <a:p>
            <a:pPr algn="l">
              <a:spcBef>
                <a:spcPts val="0"/>
              </a:spcBef>
            </a:pPr>
            <a:endParaRPr lang="ru-RU" sz="5100" b="1" i="1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</a:pPr>
            <a:r>
              <a:rPr lang="ru-RU" sz="8000" b="1" i="1" dirty="0" smtClean="0">
                <a:solidFill>
                  <a:schemeClr val="bg1"/>
                </a:solidFill>
              </a:rPr>
              <a:t> МОУ СОШ с. Акшуат Барышского района,</a:t>
            </a:r>
          </a:p>
          <a:p>
            <a:pPr algn="l">
              <a:spcBef>
                <a:spcPts val="0"/>
              </a:spcBef>
            </a:pPr>
            <a:r>
              <a:rPr lang="ru-RU" sz="8000" b="1" i="1" dirty="0" smtClean="0">
                <a:solidFill>
                  <a:schemeClr val="bg1"/>
                </a:solidFill>
              </a:rPr>
              <a:t>директор Фомина В.П.</a:t>
            </a:r>
            <a:endParaRPr lang="ru-RU" sz="8000" b="1" i="1" dirty="0">
              <a:solidFill>
                <a:schemeClr val="bg1"/>
              </a:solidFill>
            </a:endParaRPr>
          </a:p>
        </p:txBody>
      </p:sp>
      <p:pic>
        <p:nvPicPr>
          <p:cNvPr id="1027" name="Picture 3" descr="E:\АКШУАТ\дерево\01_Болотов П-т Поливано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500042"/>
            <a:ext cx="2759075" cy="33623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8" name="Picture 4" descr="E:\АКШУАТ\НС\ДИЗАЙН\9860_resample_600_400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4ECD5"/>
              </a:clrFrom>
              <a:clrTo>
                <a:srgbClr val="F4ECD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406377">
            <a:off x="448482" y="3806937"/>
            <a:ext cx="3219467" cy="2567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Documents and Settings\Администратор\Рабочий стол\Новая папка (2)\День учителя2013 15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66"/>
            <a:ext cx="4607752" cy="3071834"/>
          </a:xfrm>
          <a:prstGeom prst="rect">
            <a:avLst/>
          </a:prstGeom>
          <a:noFill/>
        </p:spPr>
      </p:pic>
      <p:pic>
        <p:nvPicPr>
          <p:cNvPr id="3075" name="Picture 3" descr="C:\Documents and Settings\Администратор\Рабочий стол\Новая папка (2)\День учителя2013 15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643313"/>
            <a:ext cx="4429156" cy="2952771"/>
          </a:xfrm>
          <a:prstGeom prst="rect">
            <a:avLst/>
          </a:prstGeom>
          <a:noFill/>
        </p:spPr>
      </p:pic>
      <p:pic>
        <p:nvPicPr>
          <p:cNvPr id="3076" name="Picture 4" descr="C:\Documents and Settings\Администратор\Рабочий стол\Новая папка (2)\Копия IMG_69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571480"/>
            <a:ext cx="3786214" cy="60050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285728"/>
            <a:ext cx="9144000" cy="1857388"/>
          </a:xfrm>
          <a:prstGeom prst="rect">
            <a:avLst/>
          </a:prstGeom>
          <a:solidFill>
            <a:schemeClr val="bg1">
              <a:lumMod val="8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E:\ФОТО\АКШУАТ\Делаем ЭКОтропу05.06.2013г\родник\август 2013 парк (16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285992"/>
            <a:ext cx="2786081" cy="18573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 descr="E:\ФОТО\АКШУАТ\Делаем ЭКОтропу05.06.2013г\родник\14.09.2013 455 (12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286256"/>
            <a:ext cx="2786400" cy="18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8" name="Picture 6" descr="E:\ФОТО\АКШУАТ\Делаем ЭКОтропу05.06.2013г\04.09.2013а (3)\04.09.2013 (17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285728"/>
            <a:ext cx="2786082" cy="18573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85720" y="6072206"/>
            <a:ext cx="471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Родник Белый , обустроенный на </a:t>
            </a:r>
          </a:p>
          <a:p>
            <a:r>
              <a:rPr lang="ru-RU" b="1" dirty="0" smtClean="0"/>
              <a:t>средства РГО в </a:t>
            </a:r>
            <a:r>
              <a:rPr lang="ru-RU" b="1" dirty="0" err="1" smtClean="0"/>
              <a:t>Акшуатском</a:t>
            </a:r>
            <a:r>
              <a:rPr lang="ru-RU" b="1" dirty="0" smtClean="0"/>
              <a:t> дендропарке</a:t>
            </a:r>
            <a:endParaRPr lang="ru-RU" b="1" dirty="0"/>
          </a:p>
        </p:txBody>
      </p:sp>
      <p:pic>
        <p:nvPicPr>
          <p:cNvPr id="1026" name="Picture 2" descr="C:\Documents and Settings\Администратор\Рабочий стол\Новая папка (2)\День учителя2013 15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214290"/>
            <a:ext cx="4148083" cy="62221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Documents and Settings\Администратор\Рабочий стол\Новая папка (2)\День учителя2013 13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19" y="500042"/>
            <a:ext cx="4071967" cy="271464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14348" y="61436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026" name="Picture 2" descr="G:\фото\Акшуат\Природа Акшуата\Дендропарк\Делаем ЭКОтропу05.06.2013г\октябрь 2013\День учителя2013 13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786189"/>
            <a:ext cx="3929090" cy="26193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C:\Documents and Settings\Администратор\Рабочий стол\Новая папка (2)\День учителя2013 15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8715404" cy="558679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43042" y="6072206"/>
            <a:ext cx="6786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Monotype Corsiva" pitchFamily="66" charset="0"/>
              </a:rPr>
              <a:t>Площадка №2   Семья Поливановых</a:t>
            </a:r>
            <a:endParaRPr lang="ru-RU" sz="2800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C:\Documents and Settings\Администратор\Рабочий стол\Новая папка (2)\День учителя2013 15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66"/>
            <a:ext cx="8684452" cy="571504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28662" y="6072206"/>
            <a:ext cx="7072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Monotype Corsiva" pitchFamily="66" charset="0"/>
              </a:rPr>
              <a:t>Площадка №3    Усадьба Поливановых</a:t>
            </a:r>
            <a:endParaRPr lang="ru-RU" sz="2800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Documents and Settings\Администратор\Рабочий стол\Новая папка (2)\День учителя2013 14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28604"/>
            <a:ext cx="8358246" cy="567810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85852" y="6215082"/>
            <a:ext cx="6215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Monotype Corsiva" pitchFamily="66" charset="0"/>
              </a:rPr>
              <a:t>Площадка №4 Насекомые парка</a:t>
            </a:r>
            <a:endParaRPr lang="ru-RU" sz="3200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Documents and Settings\Администратор\Рабочий стол\Новая папка (2)\День учителя2013 13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876"/>
            <a:ext cx="4214810" cy="2809873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500166" y="28574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6146" name="Picture 2" descr="C:\Documents and Settings\Администратор\Рабочий стол\Новая папка (2)\Копия IMG_69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428604"/>
            <a:ext cx="4000528" cy="6000793"/>
          </a:xfrm>
          <a:prstGeom prst="rect">
            <a:avLst/>
          </a:prstGeom>
          <a:noFill/>
        </p:spPr>
      </p:pic>
      <p:pic>
        <p:nvPicPr>
          <p:cNvPr id="6147" name="Picture 3" descr="G:\фото\Акшуат\поливанов\ПОЛИВАНОВЫ\музей\P10301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 flipV="1">
            <a:off x="2143108" y="357166"/>
            <a:ext cx="2345062" cy="3038597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214282" y="357166"/>
            <a:ext cx="21181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Monotype Corsiva" pitchFamily="66" charset="0"/>
              </a:rPr>
              <a:t>Площадка №5 </a:t>
            </a:r>
          </a:p>
          <a:p>
            <a:r>
              <a:rPr lang="ru-RU" sz="3200" dirty="0" smtClean="0">
                <a:latin typeface="Monotype Corsiva" pitchFamily="66" charset="0"/>
              </a:rPr>
              <a:t>Музей </a:t>
            </a:r>
          </a:p>
          <a:p>
            <a:r>
              <a:rPr lang="ru-RU" sz="3200" dirty="0" smtClean="0">
                <a:latin typeface="Monotype Corsiva" pitchFamily="66" charset="0"/>
              </a:rPr>
              <a:t>В.Н.Поливанова</a:t>
            </a:r>
            <a:endParaRPr lang="ru-RU" sz="3200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C:\Documents and Settings\Администратор\Рабочий стол\Новая папка (2)\День учителя2013 14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71480"/>
            <a:ext cx="8090140" cy="514397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14348" y="6000768"/>
            <a:ext cx="49680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Monotype Corsiva" pitchFamily="66" charset="0"/>
              </a:rPr>
              <a:t>Площадка №6 Растения парка</a:t>
            </a:r>
            <a:endParaRPr lang="ru-RU" sz="3200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Администратор\Рабочий стол\Новая папка (2)\День учителя2013 15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1" y="357166"/>
            <a:ext cx="8501122" cy="582438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42910" y="6215082"/>
            <a:ext cx="6643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Monotype Corsiva" pitchFamily="66" charset="0"/>
              </a:rPr>
              <a:t>Площадка №7 Родник Белый</a:t>
            </a:r>
            <a:endParaRPr lang="ru-RU" sz="3200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Администратор\Рабочий стол\Новая папка (2)\День учителя2013 15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28604"/>
            <a:ext cx="8260509" cy="5500726"/>
          </a:xfrm>
          <a:prstGeom prst="rect">
            <a:avLst/>
          </a:prstGeom>
          <a:noFill/>
        </p:spPr>
      </p:pic>
      <p:pic>
        <p:nvPicPr>
          <p:cNvPr id="5" name="Picture 7" descr="C:\Documents and Settings\Администратор\Рабочий стол\Новая папка (2)\День учителя2013 14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4202710"/>
            <a:ext cx="3064234" cy="2440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28596" y="6000768"/>
            <a:ext cx="535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Monotype Corsiva" pitchFamily="66" charset="0"/>
              </a:rPr>
              <a:t>Площадка №8    Птицы парка</a:t>
            </a:r>
            <a:endParaRPr lang="ru-RU" sz="3200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E:\АКШУАТ\игра\игра новая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1469" y="46062"/>
            <a:ext cx="9644130" cy="6811962"/>
          </a:xfrm>
          <a:prstGeom prst="rect">
            <a:avLst/>
          </a:prstGeom>
          <a:noFill/>
        </p:spPr>
      </p:pic>
      <p:pic>
        <p:nvPicPr>
          <p:cNvPr id="4099" name="Picture 3" descr="E:\ФОТО\АКШУАТ\Делаем ЭКОтропу05.06.2013г\сентябрь 2013г\25.09.2013г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1" y="785794"/>
            <a:ext cx="1928826" cy="1285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C:\Documents and Settings\Администратор\Рабочий стол\Новая папка (2)\День учителя2013 15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28604"/>
            <a:ext cx="8251090" cy="550072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57224" y="6143644"/>
            <a:ext cx="62071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Monotype Corsiva" pitchFamily="66" charset="0"/>
              </a:rPr>
              <a:t>Площадка № 9 Млекопитающие парка</a:t>
            </a:r>
            <a:endParaRPr lang="ru-RU" sz="3200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Администратор\Рабочий стол\Новая папка (2)\День учителя2013 12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66"/>
            <a:ext cx="4579142" cy="2786082"/>
          </a:xfrm>
          <a:prstGeom prst="rect">
            <a:avLst/>
          </a:prstGeom>
          <a:noFill/>
        </p:spPr>
      </p:pic>
      <p:pic>
        <p:nvPicPr>
          <p:cNvPr id="4099" name="Picture 3" descr="C:\Documents and Settings\Администратор\Рабочий стол\Новая папка (2)\День учителя2013 13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0038" y="1285860"/>
            <a:ext cx="4573962" cy="3143272"/>
          </a:xfrm>
          <a:prstGeom prst="ellipse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85786" y="6000768"/>
            <a:ext cx="3828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Monotype Corsiva" pitchFamily="66" charset="0"/>
              </a:rPr>
              <a:t>Пионерский лагерь им. Е.Молчанова</a:t>
            </a:r>
            <a:endParaRPr lang="ru-RU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5122" name="Picture 2" descr="C:\Documents and Settings\Администратор\Рабочий стол\Новая папка (2)\IMG_69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7" y="3357562"/>
            <a:ext cx="4564477" cy="314327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214942" y="4857760"/>
            <a:ext cx="31806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Monotype Corsiva" pitchFamily="66" charset="0"/>
              </a:rPr>
              <a:t>Площадка №10 </a:t>
            </a:r>
          </a:p>
          <a:p>
            <a:r>
              <a:rPr lang="ru-RU" sz="3200" dirty="0" smtClean="0">
                <a:latin typeface="Monotype Corsiva" pitchFamily="66" charset="0"/>
              </a:rPr>
              <a:t>Пионерский лагерь </a:t>
            </a:r>
          </a:p>
          <a:p>
            <a:r>
              <a:rPr lang="ru-RU" sz="3200" dirty="0" smtClean="0">
                <a:latin typeface="Monotype Corsiva" pitchFamily="66" charset="0"/>
              </a:rPr>
              <a:t>им.Е. Молчанова</a:t>
            </a:r>
            <a:endParaRPr lang="ru-RU" sz="3200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Администратор\Рабочий стол\Новая папка (2)\День учителя2013 15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3857628"/>
            <a:ext cx="3429025" cy="2286016"/>
          </a:xfrm>
          <a:prstGeom prst="rect">
            <a:avLst/>
          </a:prstGeom>
          <a:noFill/>
        </p:spPr>
      </p:pic>
      <p:pic>
        <p:nvPicPr>
          <p:cNvPr id="2052" name="Picture 4" descr="C:\Documents and Settings\Администратор\Рабочий стол\Новая папка (2)\День учителя2013 15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36414" y="428605"/>
            <a:ext cx="3321866" cy="221457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214546" y="6357958"/>
            <a:ext cx="3429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Monotype Corsiva" pitchFamily="66" charset="0"/>
              </a:rPr>
              <a:t>Малые архитектурные формы</a:t>
            </a:r>
            <a:endParaRPr lang="ru-RU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11" name="Picture 2" descr="C:\Documents and Settings\Администратор\Рабочий стол\Новая папка (2)\День учителя2013 15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4143380"/>
            <a:ext cx="3357586" cy="2238390"/>
          </a:xfrm>
          <a:prstGeom prst="rect">
            <a:avLst/>
          </a:prstGeom>
          <a:noFill/>
        </p:spPr>
      </p:pic>
      <p:pic>
        <p:nvPicPr>
          <p:cNvPr id="8" name="Picture 2" descr="C:\Documents and Settings\Администратор\Рабочий стол\Новая папка (2)\День учителя2013 14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142852"/>
            <a:ext cx="5214974" cy="40115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Documents and Settings\Администратор\Рабочий стол\Новая папка (2)\IMG_69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4214842" cy="2809895"/>
          </a:xfrm>
          <a:prstGeom prst="rect">
            <a:avLst/>
          </a:prstGeom>
          <a:noFill/>
        </p:spPr>
      </p:pic>
      <p:pic>
        <p:nvPicPr>
          <p:cNvPr id="4099" name="Picture 3" descr="C:\Documents and Settings\Администратор\Рабочий стол\Новая папка (2)\День учителя2013 156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357562"/>
            <a:ext cx="4500561" cy="3000374"/>
          </a:xfrm>
          <a:prstGeom prst="rect">
            <a:avLst/>
          </a:prstGeom>
          <a:noFill/>
        </p:spPr>
      </p:pic>
      <p:pic>
        <p:nvPicPr>
          <p:cNvPr id="4100" name="Picture 4" descr="C:\Documents and Settings\Администратор\Рабочий стол\Новая папка (2)\IMG_69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85728"/>
            <a:ext cx="4307625" cy="287175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286380" y="4071942"/>
            <a:ext cx="48626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Monotype Corsiva" pitchFamily="66" charset="0"/>
              </a:rPr>
              <a:t>Мостики в </a:t>
            </a:r>
          </a:p>
          <a:p>
            <a:r>
              <a:rPr lang="ru-RU" sz="3600" dirty="0" err="1" smtClean="0">
                <a:latin typeface="Monotype Corsiva" pitchFamily="66" charset="0"/>
              </a:rPr>
              <a:t>Акшуатском</a:t>
            </a:r>
            <a:r>
              <a:rPr lang="ru-RU" sz="3600" dirty="0" smtClean="0">
                <a:latin typeface="Monotype Corsiva" pitchFamily="66" charset="0"/>
              </a:rPr>
              <a:t> </a:t>
            </a:r>
          </a:p>
          <a:p>
            <a:r>
              <a:rPr lang="ru-RU" sz="3600" dirty="0" smtClean="0">
                <a:latin typeface="Monotype Corsiva" pitchFamily="66" charset="0"/>
              </a:rPr>
              <a:t>дендропарке</a:t>
            </a:r>
            <a:endParaRPr lang="ru-RU" sz="3600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G:\фото\Акшуат\Природа Акшуата\Дендропарк\Делаем ЭКОтропу05.06.2013г\сентябрь 2013г\сентябрь 2013509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3476626"/>
            <a:ext cx="4572000" cy="3048000"/>
          </a:xfrm>
          <a:prstGeom prst="rect">
            <a:avLst/>
          </a:prstGeom>
          <a:noFill/>
        </p:spPr>
      </p:pic>
      <p:pic>
        <p:nvPicPr>
          <p:cNvPr id="6149" name="Picture 5" descr="G:\фото\Акшуат\Природа Акшуата\Дендропарк\Делаем ЭКОтропу05.06.2013г\июнь 2013г (3)\июнь 2013г1 (3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000108"/>
            <a:ext cx="3643338" cy="5465007"/>
          </a:xfrm>
          <a:prstGeom prst="rect">
            <a:avLst/>
          </a:prstGeom>
          <a:noFill/>
        </p:spPr>
      </p:pic>
      <p:pic>
        <p:nvPicPr>
          <p:cNvPr id="6150" name="Picture 6" descr="C:\Documents and Settings\Администратор\Рабочий стол\Новая папка (2)\День учителя2013 13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3" y="261916"/>
            <a:ext cx="4579038" cy="305269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785786" y="5643578"/>
            <a:ext cx="3139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  <a:t>Три богатыря</a:t>
            </a:r>
            <a:endParaRPr lang="ru-RU" sz="4000" dirty="0">
              <a:solidFill>
                <a:schemeClr val="bg1">
                  <a:lumMod val="9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86248" y="2786058"/>
            <a:ext cx="389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Monotype Corsiva" pitchFamily="66" charset="0"/>
              </a:rPr>
              <a:t>Дерево примирения</a:t>
            </a:r>
            <a:endParaRPr lang="ru-RU" sz="360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29124" y="5857892"/>
            <a:ext cx="3517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err="1" smtClean="0">
                <a:solidFill>
                  <a:schemeClr val="bg1"/>
                </a:solidFill>
                <a:latin typeface="Monotype Corsiva" pitchFamily="66" charset="0"/>
              </a:rPr>
              <a:t>Обнималки</a:t>
            </a:r>
            <a:endParaRPr lang="ru-RU" sz="3600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Администратор\Рабочий стол\Новая папка (2)\День учителя2013 16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8582090" cy="621510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7158" y="5857892"/>
            <a:ext cx="8786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Monotype Corsiva" pitchFamily="66" charset="0"/>
              </a:rPr>
              <a:t>Сувениры с символикой РГО и Эколого-краеведческой тропы</a:t>
            </a:r>
            <a:endParaRPr lang="ru-RU" sz="2800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Documents and Settings\Администратор\Мои документы\Мои рисунки\img2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7" y="357166"/>
            <a:ext cx="2574800" cy="3500462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4000504"/>
            <a:ext cx="3771871" cy="2661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85728"/>
            <a:ext cx="2571768" cy="3607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 descr="C:\Documents and Settings\Администратор\Мои документы\Мои рисунки\img2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4071942"/>
            <a:ext cx="3376602" cy="2492641"/>
          </a:xfrm>
          <a:prstGeom prst="rect">
            <a:avLst/>
          </a:prstGeom>
          <a:noFill/>
        </p:spPr>
      </p:pic>
      <p:pic>
        <p:nvPicPr>
          <p:cNvPr id="2054" name="Picture 6" descr="C:\Documents and Settings\Администратор\Мои документы\Мои рисунки\img26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428604"/>
            <a:ext cx="2568567" cy="34703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ТО\АКШУАТ\Поливановский праздник 2011\IMG_23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4643438" y="285728"/>
            <a:ext cx="4018387" cy="535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E:\ФОТО\АКШУАТ\акшуатский музей\Изображениефото 149.jpg"/>
          <p:cNvPicPr>
            <a:picLocks noChangeAspect="1" noChangeArrowheads="1"/>
          </p:cNvPicPr>
          <p:nvPr/>
        </p:nvPicPr>
        <p:blipFill>
          <a:blip r:embed="rId3" cstate="print"/>
          <a:srcRect t="4878" b="7317"/>
          <a:stretch>
            <a:fillRect/>
          </a:stretch>
        </p:blipFill>
        <p:spPr bwMode="auto">
          <a:xfrm>
            <a:off x="357158" y="285728"/>
            <a:ext cx="3904920" cy="25717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E:\ФОТО\АКШУАТ\акшуатский музей\Изображениефото 1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571875"/>
            <a:ext cx="3929090" cy="29470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85720" y="2857496"/>
            <a:ext cx="4167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Экспозиция бывшего школьного музея </a:t>
            </a:r>
          </a:p>
          <a:p>
            <a:pPr algn="ctr"/>
            <a:r>
              <a:rPr lang="ru-RU" b="1" dirty="0" smtClean="0"/>
              <a:t>с. Акшуат 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286380" y="5643578"/>
            <a:ext cx="3727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Праздник «В гостях у Поливанова» </a:t>
            </a:r>
          </a:p>
          <a:p>
            <a:pPr algn="ctr"/>
            <a:r>
              <a:rPr lang="ru-RU" b="1" dirty="0" smtClean="0"/>
              <a:t>в </a:t>
            </a:r>
            <a:r>
              <a:rPr lang="ru-RU" b="1" dirty="0" err="1" smtClean="0"/>
              <a:t>Акшуатском</a:t>
            </a:r>
            <a:r>
              <a:rPr lang="ru-RU" b="1" dirty="0" smtClean="0"/>
              <a:t> дендропарке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ФОТО\АКШУАТ\Делаем ЭКОтропу05.06.2013г\июнь 2013г (3)\июнь 2013г1 (147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8475"/>
          <a:stretch>
            <a:fillRect/>
          </a:stretch>
        </p:blipFill>
        <p:spPr bwMode="auto">
          <a:xfrm>
            <a:off x="4572000" y="214290"/>
            <a:ext cx="4214842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E:\ФОТО\АКШУАТ\Делаем ЭКОтропу05.06.2013г\Начни с себя_Акшуат_2013\фестиваль 26.03.13 059.jpg"/>
          <p:cNvPicPr>
            <a:picLocks noChangeAspect="1" noChangeArrowheads="1"/>
          </p:cNvPicPr>
          <p:nvPr/>
        </p:nvPicPr>
        <p:blipFill>
          <a:blip r:embed="rId3"/>
          <a:srcRect t="8417"/>
          <a:stretch>
            <a:fillRect/>
          </a:stretch>
        </p:blipFill>
        <p:spPr bwMode="auto">
          <a:xfrm>
            <a:off x="285720" y="3786190"/>
            <a:ext cx="4214842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E:\ФОТО\АКШУАТ\Делаем ЭКОтропу05.06.2013г\14.09.2013 Школа выжиывния\14.09.2013 455 (14).jpg"/>
          <p:cNvPicPr>
            <a:picLocks noChangeAspect="1" noChangeArrowheads="1"/>
          </p:cNvPicPr>
          <p:nvPr/>
        </p:nvPicPr>
        <p:blipFill>
          <a:blip r:embed="rId4" cstate="print"/>
          <a:srcRect t="5869" b="10176"/>
          <a:stretch>
            <a:fillRect/>
          </a:stretch>
        </p:blipFill>
        <p:spPr bwMode="auto">
          <a:xfrm>
            <a:off x="4533883" y="3857629"/>
            <a:ext cx="4467273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00034" y="6202940"/>
            <a:ext cx="3830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Проект «Начни с себя», июль 2013 г.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929190" y="6202940"/>
            <a:ext cx="3806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Школа выживания, сентябрь 2013 г.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271462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Тропу посетили : Председатель Координационного совета Ульяновского отделения РГО Егоров И.И., Министр Образования Ульяновской области Е. В. </a:t>
            </a:r>
            <a:r>
              <a:rPr lang="ru-RU" b="1" dirty="0" err="1" smtClean="0"/>
              <a:t>Уба</a:t>
            </a:r>
            <a:r>
              <a:rPr lang="ru-RU" b="1" dirty="0" smtClean="0"/>
              <a:t>, министр природы Д.В. Фёдоров, представители Экологической палаты Ульяновской области, преподаватели Ульяновского </a:t>
            </a:r>
            <a:r>
              <a:rPr lang="ru-RU" b="1" smtClean="0"/>
              <a:t>педагогического университета </a:t>
            </a:r>
            <a:r>
              <a:rPr lang="ru-RU" b="1" dirty="0" smtClean="0"/>
              <a:t>ит.д.</a:t>
            </a:r>
            <a:endParaRPr lang="ru-RU" b="1" dirty="0"/>
          </a:p>
        </p:txBody>
      </p:sp>
      <p:pic>
        <p:nvPicPr>
          <p:cNvPr id="9218" name="Picture 2" descr="C:\Documents and Settings\Администратор\Рабочий стол\Новая папка (2)\Дендропарк октябрь 2013г (59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7" y="238104"/>
            <a:ext cx="3786214" cy="2524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5" name="Овал 4"/>
          <p:cNvSpPr/>
          <p:nvPr/>
        </p:nvSpPr>
        <p:spPr>
          <a:xfrm>
            <a:off x="3286116" y="2143116"/>
            <a:ext cx="2071702" cy="1785950"/>
          </a:xfrm>
          <a:prstGeom prst="ellipse">
            <a:avLst/>
          </a:prstGeom>
          <a:solidFill>
            <a:srgbClr val="92D05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</a:rPr>
              <a:t>Как нам удалось </a:t>
            </a:r>
          </a:p>
          <a:p>
            <a:pPr algn="ctr"/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</a:rPr>
              <a:t>получить грант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?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7" name="Прямая соединительная линия 6"/>
          <p:cNvCxnSpPr>
            <a:stCxn id="5" idx="0"/>
          </p:cNvCxnSpPr>
          <p:nvPr/>
        </p:nvCxnSpPr>
        <p:spPr>
          <a:xfrm rot="5400000" flipH="1" flipV="1">
            <a:off x="4054076" y="1839505"/>
            <a:ext cx="571502" cy="357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Выноска со стрелкой вниз 23"/>
          <p:cNvSpPr/>
          <p:nvPr/>
        </p:nvSpPr>
        <p:spPr>
          <a:xfrm>
            <a:off x="3357554" y="428604"/>
            <a:ext cx="1857388" cy="1557342"/>
          </a:xfrm>
          <a:prstGeom prst="downArrowCallou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Школа-участница программы РИП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5" name="Выноска со стрелкой вправо 24"/>
          <p:cNvSpPr/>
          <p:nvPr/>
        </p:nvSpPr>
        <p:spPr>
          <a:xfrm>
            <a:off x="1214414" y="2500306"/>
            <a:ext cx="1700218" cy="1571636"/>
          </a:xfrm>
          <a:prstGeom prst="rightArrow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Помощь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6" name="Выноска со стрелкой вправо 25"/>
          <p:cNvSpPr/>
          <p:nvPr/>
        </p:nvSpPr>
        <p:spPr>
          <a:xfrm flipH="1">
            <a:off x="5572132" y="2428868"/>
            <a:ext cx="1857388" cy="1643074"/>
          </a:xfrm>
          <a:prstGeom prst="rightArrowCallout">
            <a:avLst>
              <a:gd name="adj1" fmla="val 25000"/>
              <a:gd name="adj2" fmla="val 20646"/>
              <a:gd name="adj3" fmla="val 25000"/>
              <a:gd name="adj4" fmla="val 6497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Комплексный краеведческий музей 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7" name="Выноска со стрелкой вправо 26"/>
          <p:cNvSpPr/>
          <p:nvPr/>
        </p:nvSpPr>
        <p:spPr>
          <a:xfrm rot="16200000">
            <a:off x="3464711" y="4464851"/>
            <a:ext cx="1643074" cy="1428760"/>
          </a:xfrm>
          <a:prstGeom prst="rightArrow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Проект КЕДР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8" name="Выноска со стрелкой вправо 27"/>
          <p:cNvSpPr/>
          <p:nvPr/>
        </p:nvSpPr>
        <p:spPr>
          <a:xfrm rot="2209931">
            <a:off x="1837986" y="1072872"/>
            <a:ext cx="1581857" cy="1385935"/>
          </a:xfrm>
          <a:prstGeom prst="rightArrow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Партнёрство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9" name="Выноска со стрелкой вправо 28"/>
          <p:cNvSpPr/>
          <p:nvPr/>
        </p:nvSpPr>
        <p:spPr>
          <a:xfrm rot="7824340">
            <a:off x="5157313" y="839205"/>
            <a:ext cx="1843216" cy="1672282"/>
          </a:xfrm>
          <a:prstGeom prst="rightArrowCallout">
            <a:avLst/>
          </a:prstGeom>
          <a:solidFill>
            <a:srgbClr val="92D05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Школа-победитель ПНПО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0" name="Выноска со стрелкой вправо 29"/>
          <p:cNvSpPr/>
          <p:nvPr/>
        </p:nvSpPr>
        <p:spPr>
          <a:xfrm rot="18764887">
            <a:off x="1873073" y="4031862"/>
            <a:ext cx="1674706" cy="1409350"/>
          </a:xfrm>
          <a:prstGeom prst="rightArrow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Поддержка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1" name="Выноска со стрелкой вниз 30"/>
          <p:cNvSpPr/>
          <p:nvPr/>
        </p:nvSpPr>
        <p:spPr>
          <a:xfrm rot="8172070">
            <a:off x="5042272" y="3814384"/>
            <a:ext cx="1634614" cy="1809578"/>
          </a:xfrm>
          <a:prstGeom prst="downArrow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>
              <a:tabLst>
                <a:tab pos="1349375" algn="l"/>
              </a:tabLst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Школа-участница проекта «начни с себя</a:t>
            </a:r>
            <a:r>
              <a:rPr lang="ru-RU" dirty="0" smtClean="0"/>
              <a:t>»</a:t>
            </a:r>
            <a:endParaRPr lang="ru-RU" dirty="0"/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 rot="10800000" flipV="1">
            <a:off x="2786050" y="3036091"/>
            <a:ext cx="500066" cy="1071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E:\АКШУАТ\дерево\древо\Копия Genealogicheskoe_drevo_dlja_Photoshop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42974" y="0"/>
            <a:ext cx="1027503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Спасибо за внимание!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pic>
        <p:nvPicPr>
          <p:cNvPr id="2050" name="Picture 2" descr="E:\ФОТО\АКШУАТ\Делаем ЭКОтропу05.06.2013г\июнь 2013г (3)\июнь 2013г1 (146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428596" y="1071546"/>
            <a:ext cx="8215370" cy="5476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E:\АКШУАТ\НС\акшуатский парк_открытки\[000260]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500562" y="357166"/>
            <a:ext cx="4320000" cy="288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2" name="Picture 6" descr="E:\ФОТО\АКШУАТ\Делаем ЭКОтропу05.06.2013г\сентябрь 2013г\парк сентябрь 2013 0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3429000"/>
            <a:ext cx="4320000" cy="288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E:\ФОТО\АКШУАТ\Делаем ЭКОтропу05.06.2013г\сентябрь 2013г\25.09.2013г (39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57166"/>
            <a:ext cx="4000528" cy="60007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G:\фото\Акшуат\Природа Акшуата\Дендропарк\Делаем ЭКОтропу05.06.2013г\июнь 2013г1 (58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14290"/>
            <a:ext cx="3964810" cy="2643206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3071810"/>
            <a:ext cx="2286016" cy="34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3143248"/>
            <a:ext cx="2286016" cy="3429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 descr="G:\фото\Акшуат\Природа Акшуата\Дендропарк\Делаем ЭКОтропу05.06.2013г\июнь 2013г1 (32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3000372"/>
            <a:ext cx="2357454" cy="3536180"/>
          </a:xfrm>
          <a:prstGeom prst="rect">
            <a:avLst/>
          </a:prstGeom>
          <a:noFill/>
        </p:spPr>
      </p:pic>
      <p:pic>
        <p:nvPicPr>
          <p:cNvPr id="8" name="Picture 2" descr="G:\фото\Акшуат\Природа Акшуата\Дендропарк\Делаем ЭКОтропу05.06.2013г\июнь 2013г1 (217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3" y="285728"/>
            <a:ext cx="3857653" cy="2571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572132" y="0"/>
            <a:ext cx="3429024" cy="6858000"/>
          </a:xfrm>
          <a:prstGeom prst="rect">
            <a:avLst/>
          </a:prstGeom>
          <a:solidFill>
            <a:schemeClr val="bg1">
              <a:lumMod val="8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6" name="Picture 2" descr="E:\ФОТО\АКШУАТ\Делаем ЭКОтропу05.06.2013г\04.09.2013а (3)\экологический десант\04.09.2013 (89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1" y="3521762"/>
            <a:ext cx="4357718" cy="31219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68" name="Picture 4" descr="E:\ФОТО\АКШУАТ\Делаем ЭКОтропу05.06.2013г\10.07.2013\10.07.2013 (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6280" y="142852"/>
            <a:ext cx="3132000" cy="208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69" name="Picture 5" descr="E:\ФОТО\АКШУАТ\Делаем ЭКОтропу05.06.2013г\10.07.2013\10.07.2013 (26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6280" y="2357430"/>
            <a:ext cx="3132000" cy="208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70" name="Picture 6" descr="E:\ФОТО\АКШУАТ\Делаем ЭКОтропу05.06.2013г\10.07.2013\10.07.2013 (3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6280" y="4555710"/>
            <a:ext cx="3132000" cy="208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0" name="Picture 2" descr="G:\фото\Акшуат\Природа Акшуата\Дендропарк\Делаем ЭКОтропу05.06.2013г\04.09.2013а (3)\экологический десант\04.09.2013 (87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214290"/>
            <a:ext cx="4286280" cy="28575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572132" y="0"/>
            <a:ext cx="3429024" cy="6858000"/>
          </a:xfrm>
          <a:prstGeom prst="rect">
            <a:avLst/>
          </a:prstGeom>
          <a:solidFill>
            <a:schemeClr val="bg1">
              <a:lumMod val="8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2" name="Picture 2" descr="E:\ФОТО\АКШУАТ\Делаем ЭКОтропу05.06.2013г\сентябрь 2013г\парк сентябрь 2013 1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142852"/>
            <a:ext cx="3132000" cy="208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E:\ФОТО\АКШУАТ\Делаем ЭКОтропу05.06.2013г\04.09.2013а (3)\04.09.2013 (3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2357430"/>
            <a:ext cx="3132000" cy="208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3" name="Picture 3" descr="E:\ФОТО\АКШУАТ\Делаем ЭКОтропу05.06.2013г\04.09.2013а (3)\04.09.2013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4572008"/>
            <a:ext cx="3132000" cy="208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E:\ФОТО\АКШУАТ\Делаем ЭКОтропу05.06.2013г\июнь 2013г (3)\июнь 2013г1 (270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285728"/>
            <a:ext cx="4822065" cy="32147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2" name="Picture 2" descr="C:\Documents and Settings\Администратор\Рабочий стол\Новая папка (2)\День учителя2013 85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5" y="3714752"/>
            <a:ext cx="4728223" cy="278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Documents and Settings\Администратор\Рабочий стол\SWScan00037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4357718" cy="2967308"/>
          </a:xfrm>
          <a:prstGeom prst="rect">
            <a:avLst/>
          </a:prstGeom>
          <a:noFill/>
        </p:spPr>
      </p:pic>
      <p:pic>
        <p:nvPicPr>
          <p:cNvPr id="8195" name="Picture 3" descr="C:\Documents and Settings\Администратор\Рабочий стол\Новая папка (2)\IMG_69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357562"/>
            <a:ext cx="4500594" cy="3148257"/>
          </a:xfrm>
          <a:prstGeom prst="rect">
            <a:avLst/>
          </a:prstGeom>
          <a:noFill/>
        </p:spPr>
      </p:pic>
      <p:pic>
        <p:nvPicPr>
          <p:cNvPr id="8196" name="Picture 4" descr="F:\Грант 2013г\Открытки\въезд в парк\ворота парка\полив 0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57166"/>
            <a:ext cx="3857620" cy="289310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429256" y="4071942"/>
            <a:ext cx="277351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err="1" smtClean="0">
                <a:latin typeface="Monotype Corsiva" pitchFamily="66" charset="0"/>
              </a:rPr>
              <a:t>Вьезд</a:t>
            </a:r>
            <a:r>
              <a:rPr lang="ru-RU" sz="4000" dirty="0" smtClean="0">
                <a:latin typeface="Monotype Corsiva" pitchFamily="66" charset="0"/>
              </a:rPr>
              <a:t> в </a:t>
            </a:r>
          </a:p>
          <a:p>
            <a:r>
              <a:rPr lang="ru-RU" sz="4000" dirty="0" err="1" smtClean="0">
                <a:latin typeface="Monotype Corsiva" pitchFamily="66" charset="0"/>
              </a:rPr>
              <a:t>Акшуатский</a:t>
            </a:r>
            <a:r>
              <a:rPr lang="ru-RU" sz="4000" dirty="0" smtClean="0">
                <a:latin typeface="Monotype Corsiva" pitchFamily="66" charset="0"/>
              </a:rPr>
              <a:t> </a:t>
            </a:r>
          </a:p>
          <a:p>
            <a:r>
              <a:rPr lang="ru-RU" sz="4000" dirty="0" smtClean="0">
                <a:latin typeface="Monotype Corsiva" pitchFamily="66" charset="0"/>
              </a:rPr>
              <a:t>парк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143108" y="2786058"/>
            <a:ext cx="732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1914г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00760" y="2857496"/>
            <a:ext cx="732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2010г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71472" y="6072206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2013г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285728"/>
            <a:ext cx="9144000" cy="1857388"/>
          </a:xfrm>
          <a:prstGeom prst="rect">
            <a:avLst/>
          </a:prstGeom>
          <a:solidFill>
            <a:schemeClr val="bg1">
              <a:lumMod val="8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 descr="E:\ФОТО\АКШУАТ\Делаем ЭКОтропу05.06.2013г\беседка\парк сентябрь 2013 282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714480" y="2643181"/>
            <a:ext cx="5857916" cy="39052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2053" name="Picture 5" descr="E:\ФОТО\АКШУАТ\Делаем ЭКОтропу05.06.2013г\беседка\фестиваль 26.03.13 2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285727"/>
            <a:ext cx="2786399" cy="18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4" name="Picture 6" descr="E:\ФОТО\АКШУАТ\Делаем ЭКОтропу05.06.2013г\беседка\14.09.2013 455 (127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4756" y="285728"/>
            <a:ext cx="2786400" cy="18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2" name="Picture 2" descr="E:\ФОТО\АКШУАТ\Делаем ЭКОтропу05.06.2013г\беседка\фестиваль 26.03.13 2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85728"/>
            <a:ext cx="2786082" cy="18573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071538" y="2202412"/>
            <a:ext cx="7586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Беседка, построенная на средства гранта РГО в </a:t>
            </a:r>
            <a:r>
              <a:rPr lang="ru-RU" b="1" dirty="0" err="1" smtClean="0"/>
              <a:t>Акшуатском</a:t>
            </a:r>
            <a:r>
              <a:rPr lang="ru-RU" b="1" dirty="0" smtClean="0"/>
              <a:t> дендропарке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25437C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</TotalTime>
  <Words>224</Words>
  <Application>Microsoft Office PowerPoint</Application>
  <PresentationFormat>Экран (4:3)</PresentationFormat>
  <Paragraphs>54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ЭКОЛОГО-КРАЕВЕДЧЕСКАЯ   ТРОПА  «В ГОСТЯХ  У ПОЛИВАНОВА»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Спасибо за внимание!</vt:lpstr>
    </vt:vector>
  </TitlesOfParts>
  <Company>RUSSIA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ЭКОЛОГИЧЕСКАЯ ТРОПА «В ГОСТЯХ У ПОЛИВАНОВА»</dc:title>
  <dc:creator>XP GAME 2010</dc:creator>
  <cp:lastModifiedBy>Customer</cp:lastModifiedBy>
  <cp:revision>76</cp:revision>
  <dcterms:created xsi:type="dcterms:W3CDTF">2013-10-04T16:40:20Z</dcterms:created>
  <dcterms:modified xsi:type="dcterms:W3CDTF">2013-11-15T08:13:05Z</dcterms:modified>
</cp:coreProperties>
</file>